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78" r:id="rId3"/>
    <p:sldId id="279" r:id="rId4"/>
    <p:sldId id="27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D4A7588-C945-438C-82C8-9E5337B9355C}" type="datetimeFigureOut">
              <a:rPr lang="en-US"/>
              <a:pPr>
                <a:defRPr/>
              </a:pPr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371AFE-D25F-47CB-AB4C-4E2D74A8C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30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A3607-D1FB-4B32-AC38-471ED6A0AA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55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9D896-7112-443C-9687-3225BD44C8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90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2ADB2-F312-4A9C-B8BE-6A50CBCBB4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3239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D524A-6AAE-46E9-8AE1-2EA6AA29C9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04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E3545-E8E6-4033-9986-05B17E914B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295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46D37-B1DA-4A92-AB39-C713E9575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5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F5098-3F7F-465F-AD98-BC6EFA5976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77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6448F-14E8-48AA-B671-BE8C85E5FA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583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F2A1B-B6CE-430F-8AE5-E8F46622A8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29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3125-259D-4E45-83D6-0207435CE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69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8B2F6-B1D6-467B-8002-67F8922A08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8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DA078-AFFD-4DD5-8C5C-3322AADC2D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23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696191-0DB8-4A0B-93A0-9C52E5D857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</a:t>
            </a:r>
            <a:r>
              <a:rPr lang="en-US" dirty="0" smtClean="0">
                <a:solidFill>
                  <a:srgbClr val="7030A0"/>
                </a:solidFill>
              </a:rPr>
              <a:t>22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del </a:t>
            </a:r>
            <a:r>
              <a:rPr lang="en-US" dirty="0" smtClean="0">
                <a:solidFill>
                  <a:srgbClr val="7030A0"/>
                </a:solidFill>
              </a:rPr>
              <a:t>2018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55:</a:t>
            </a:r>
            <a:r>
              <a:rPr lang="en-US" dirty="0" smtClean="0"/>
              <a:t>¿ 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L.O: to review the STEM-changing or RADICAL changing verbs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</a:t>
            </a:r>
            <a:r>
              <a:rPr lang="en-US" dirty="0"/>
              <a:t>m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53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914400"/>
            <a:ext cx="8915400" cy="5791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800" kern="0" smtClean="0"/>
              <a:t>COPIA y completa las oraciones con la forma correcta de los verbos de cambio radical.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Los niños _______ con ser doctores. (soñar)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Ellos _________ a pintar la casa hoy (comenzar)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Yo no _______ los libros de la biblioteca. (perder)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Toda la familia _________ en la casa. (almorzar)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Tú siempre __________ a una amiga con quien comer. (encontrar)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Laura nunca ___________ sus materiales. (recordar)</a:t>
            </a:r>
          </a:p>
          <a:p>
            <a:pPr marL="514350" indent="-514350">
              <a:buFontTx/>
              <a:buAutoNum type="arabicPeriod"/>
            </a:pPr>
            <a:r>
              <a:rPr lang="es-ES_tradnl" sz="2800" kern="0" smtClean="0"/>
              <a:t> Nosotros no __________ la leccion. (entender)</a:t>
            </a:r>
            <a:endParaRPr lang="es-ES_tradnl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61135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52400"/>
            <a:ext cx="8915400" cy="6781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Raquel __________ recibir notas buenas. (poder)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Son las diez y _________ a nevar mucho. (empezar)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Yo no __________ mas tareas. (querer)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Nosotros ___________ tomar apuntes. (preferir)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¿Tú __________ en una cama grande? (dormir)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Él ___________ la venta porque hace frio. (cerrar)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¿Por que no ___________ ustedes en el restaurante nuevo? (almorzar)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Mis amigos y yo ___________ a estudiar. (comenzar)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 Yo ____________ al perro. (encerrar)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Ellos ____________ muchos articulos en la red. (encontrar)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700" kern="0" smtClean="0"/>
              <a:t>Yo ________ que voy a pasar el examen. (pensar)</a:t>
            </a:r>
            <a:endParaRPr lang="en-US" sz="2700" kern="0" dirty="0" smtClean="0"/>
          </a:p>
        </p:txBody>
      </p:sp>
    </p:spTree>
    <p:extLst>
      <p:ext uri="{BB962C8B-B14F-4D97-AF65-F5344CB8AC3E}">
        <p14:creationId xmlns:p14="http://schemas.microsoft.com/office/powerpoint/2010/main" val="177508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 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smtClean="0"/>
              <a:t>Rubric: la </a:t>
            </a:r>
            <a:r>
              <a:rPr lang="en-US" u="sng" dirty="0" err="1" smtClean="0"/>
              <a:t>piramide</a:t>
            </a:r>
            <a:r>
              <a:rPr lang="en-US" u="sng" dirty="0" smtClean="0"/>
              <a:t> de </a:t>
            </a:r>
            <a:r>
              <a:rPr lang="en-US" u="sng" dirty="0" err="1" smtClean="0"/>
              <a:t>alimentos</a:t>
            </a:r>
            <a:r>
              <a:rPr lang="en-US" dirty="0" smtClean="0"/>
              <a:t>  by NO LATER than NEXT THURSDAY</a:t>
            </a:r>
          </a:p>
          <a:p>
            <a:endParaRPr lang="en-US" dirty="0"/>
          </a:p>
          <a:p>
            <a:r>
              <a:rPr lang="en-US" dirty="0" smtClean="0"/>
              <a:t>STUDY for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5</a:t>
            </a:r>
            <a:r>
              <a:rPr lang="en-US" dirty="0" smtClean="0"/>
              <a:t> TOMORROW</a:t>
            </a:r>
          </a:p>
          <a:p>
            <a:pPr lvl="1"/>
            <a:r>
              <a:rPr lang="en-US" dirty="0" smtClean="0"/>
              <a:t>Stem-changing verbs:</a:t>
            </a:r>
          </a:p>
          <a:p>
            <a:pPr lvl="2"/>
            <a:r>
              <a:rPr lang="en-US" dirty="0" smtClean="0"/>
              <a:t>E</a:t>
            </a:r>
            <a:r>
              <a:rPr lang="en-US" dirty="0" smtClean="0">
                <a:sym typeface="Wingdings" panose="05000000000000000000" pitchFamily="2" charset="2"/>
              </a:rPr>
              <a:t>IE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OUE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36157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2933</TotalTime>
  <Words>316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____________ Clase 702 La fecha el 22 de marzo del 2018</vt:lpstr>
      <vt:lpstr>PowerPoint Presentation</vt:lpstr>
      <vt:lpstr>PowerPoint Presentation</vt:lpstr>
      <vt:lpstr>TAREA 55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nh/il La fecha es el 11 de mayo del 2011</dc:title>
  <dc:creator>Helen Zumaeta</dc:creator>
  <cp:lastModifiedBy>Helen Zumaeta</cp:lastModifiedBy>
  <cp:revision>47</cp:revision>
  <dcterms:created xsi:type="dcterms:W3CDTF">2011-05-12T15:54:37Z</dcterms:created>
  <dcterms:modified xsi:type="dcterms:W3CDTF">2018-03-23T16:29:59Z</dcterms:modified>
</cp:coreProperties>
</file>